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402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344" r:id="rId13"/>
  </p:sldIdLst>
  <p:sldSz cx="9144000" cy="6858000" type="screen4x3"/>
  <p:notesSz cx="6400800" cy="8686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0" autoAdjust="0"/>
    <p:restoredTop sz="94660"/>
  </p:normalViewPr>
  <p:slideViewPr>
    <p:cSldViewPr>
      <p:cViewPr varScale="1">
        <p:scale>
          <a:sx n="64" d="100"/>
          <a:sy n="64" d="100"/>
        </p:scale>
        <p:origin x="-133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856" y="-96"/>
      </p:cViewPr>
      <p:guideLst>
        <p:guide orient="horz" pos="2736"/>
        <p:guide pos="201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33117-0598-4F66-B2F6-5CE00622B6A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250238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850" y="8250238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D2BEB-09B3-4500-BDB8-13FD8EAC06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02" tIns="43102" rIns="86202" bIns="431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02" tIns="43102" rIns="86202" bIns="43102" rtlCol="0"/>
          <a:lstStyle>
            <a:lvl1pPr algn="r">
              <a:defRPr sz="1200"/>
            </a:lvl1pPr>
          </a:lstStyle>
          <a:p>
            <a:fld id="{FDB7D88C-CDFB-4444-8D2B-CCD1F19CBB5C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2463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02" tIns="43102" rIns="86202" bIns="431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02" tIns="43102" rIns="86202" bIns="431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3"/>
            <a:ext cx="2773680" cy="434340"/>
          </a:xfrm>
          <a:prstGeom prst="rect">
            <a:avLst/>
          </a:prstGeom>
        </p:spPr>
        <p:txBody>
          <a:bodyPr vert="horz" lIns="86202" tIns="43102" rIns="86202" bIns="431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3"/>
            <a:ext cx="2773680" cy="434340"/>
          </a:xfrm>
          <a:prstGeom prst="rect">
            <a:avLst/>
          </a:prstGeom>
        </p:spPr>
        <p:txBody>
          <a:bodyPr vert="horz" lIns="86202" tIns="43102" rIns="86202" bIns="43102" rtlCol="0" anchor="b"/>
          <a:lstStyle>
            <a:lvl1pPr algn="r">
              <a:defRPr sz="1200"/>
            </a:lvl1pPr>
          </a:lstStyle>
          <a:p>
            <a:fld id="{B77F9F3A-20E2-4CE8-8C37-34D35A043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F9F3A-20E2-4CE8-8C37-34D35A043D2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5FCA8B-64D5-4E68-8E87-ACB5321CAB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ndialegalhelp.com" TargetMode="External"/><Relationship Id="rId2" Type="http://schemas.openxmlformats.org/officeDocument/2006/relationships/hyperlink" Target="http://www.indialegalhelp.com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amarthbharat.com/files/hindumanifesto.pdf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marthbharat.com/files/hindudharmpracticalnote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371600"/>
          </a:xfrm>
        </p:spPr>
        <p:txBody>
          <a:bodyPr>
            <a:normAutofit/>
          </a:bodyPr>
          <a:lstStyle/>
          <a:p>
            <a:r>
              <a:rPr lang="en-US" sz="2400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Ethics </a:t>
            </a:r>
            <a: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Adds</a:t>
            </a:r>
            <a:b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Value to Business</a:t>
            </a:r>
            <a:endParaRPr 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7854696" cy="3200400"/>
          </a:xfrm>
        </p:spPr>
        <p:txBody>
          <a:bodyPr>
            <a:normAutofit lnSpcReduction="10000"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Based on Presentation to Session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on Responsible Business Practices in the Indian Corporate Sector</a:t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Organized by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Confederation Of Indian Industry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Madhya Pradesh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Chapter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On 22</a:t>
            </a:r>
            <a:r>
              <a:rPr lang="en-US" sz="16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March 2016</a:t>
            </a:r>
          </a:p>
          <a:p>
            <a:r>
              <a:rPr lang="en-US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At </a:t>
            </a:r>
            <a:r>
              <a:rPr lang="en-US" sz="1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Jehan</a:t>
            </a:r>
            <a:r>
              <a:rPr lang="en-US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Numa</a:t>
            </a:r>
            <a:r>
              <a:rPr lang="en-US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Palace, Bhopal</a:t>
            </a:r>
          </a:p>
          <a:p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By Advocate Anil Chawla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 Senior Partner,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Anil Chawla Law Associates LLP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www.indialegalhelp.com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Building a Great Business / Career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78892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Take care of and build relationships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Preserve, accumulate and grow resources (human and material) and strengths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Keep your desires under control of the above two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Golden Rules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Success in Life and Success in Business are not disjoint and separate though for short term they may appear so.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Individual ethics is the foundation for long term success in life and business.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Business is built on relationships. Ethics that takes care of relationships creates a long-term business.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7772400" cy="1295400"/>
          </a:xfrm>
        </p:spPr>
        <p:txBody>
          <a:bodyPr/>
          <a:lstStyle/>
          <a:p>
            <a:r>
              <a:rPr dirty="0" smtClean="0"/>
              <a:t>Thanks!</a:t>
            </a:r>
            <a:br>
              <a:rPr dirty="0" smtClean="0"/>
            </a:b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Copyright - Anil Chawla Law Associates LLP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505200"/>
            <a:ext cx="792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200" dirty="0" smtClean="0">
                <a:latin typeface="Monotype Corsiva" pitchFamily="66" charset="0"/>
                <a:cs typeface="Arial" pitchFamily="34" charset="0"/>
              </a:rPr>
              <a:t>Anil Chawla Law Associates LLP</a:t>
            </a:r>
          </a:p>
          <a:p>
            <a:r>
              <a:rPr lang="en-US" sz="1600" dirty="0" smtClean="0">
                <a:ln w="635">
                  <a:noFill/>
                </a:ln>
                <a:solidFill>
                  <a:prstClr val="white"/>
                </a:solidFill>
                <a:latin typeface="Arial" pitchFamily="34" charset="0"/>
                <a:ea typeface="+mj-ea"/>
                <a:cs typeface="Arial" pitchFamily="34" charset="0"/>
              </a:rPr>
              <a:t>We take pride in our sense of ethics. </a:t>
            </a:r>
            <a:br>
              <a:rPr lang="en-US" sz="1600" dirty="0" smtClean="0">
                <a:ln w="635">
                  <a:noFill/>
                </a:ln>
                <a:solidFill>
                  <a:prstClr val="white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 smtClean="0">
                <a:ln w="635">
                  <a:noFill/>
                </a:ln>
                <a:solidFill>
                  <a:prstClr val="white"/>
                </a:solidFill>
                <a:latin typeface="Arial" pitchFamily="34" charset="0"/>
                <a:ea typeface="+mj-ea"/>
                <a:cs typeface="Arial" pitchFamily="34" charset="0"/>
              </a:rPr>
              <a:t>We value relationships.</a:t>
            </a:r>
            <a:br>
              <a:rPr lang="en-US" sz="1600" dirty="0" smtClean="0">
                <a:ln w="635">
                  <a:noFill/>
                </a:ln>
                <a:solidFill>
                  <a:prstClr val="white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 smtClean="0">
                <a:ln w="635">
                  <a:noFill/>
                </a:ln>
                <a:solidFill>
                  <a:prstClr val="white"/>
                </a:solidFill>
                <a:latin typeface="Arial" pitchFamily="34" charset="0"/>
                <a:ea typeface="+mj-ea"/>
                <a:cs typeface="Arial" pitchFamily="34" charset="0"/>
              </a:rPr>
              <a:t>We believe in wealth creation for our clients, for society and for us.</a:t>
            </a:r>
            <a:endParaRPr lang="en-US" sz="1600" spc="200" dirty="0" smtClean="0">
              <a:latin typeface="Monotype Corsiva" pitchFamily="66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  <a:hlinkClick r:id="rId2"/>
              </a:rPr>
              <a:t>www.indialegalhelp.com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info@indialegalhelp.com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Tel. – 09425009280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6096000"/>
            <a:ext cx="792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10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Anil Chawla Law Associates LLP is registered with limited liability and bears LLPIN AAA‑8450.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What is Ethics?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"Ethics has to do with what my feelings tell me is right or wrong.”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"Ethics has to do with my religious beliefs.”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"Being ethical is doing what the law requires.”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"Ethics consists of the standards of behavior our society accepts.”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"I don't know what the word means.”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22098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Typical answers to the question are as follows: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Understanding Ethics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17932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How to live a good life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Understanding our rights and responsibilities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What is right and what is wrong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What is good and what is bad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4343400"/>
            <a:ext cx="8229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Ethics is shaped by religions, cultures and philosophies.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Ethics is like Operating System of a computer. Human beings take decisions based on the Ethics that they carry in their heads.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Individual Ethics vs. Business Ethics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Cannot understand the difference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(There is no difference)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Human mind cannot be compartmentalized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One who behaves badly at one place will do the same everywhere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Owner / entrepreneur vs. employee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(Owner’s ethics is ethics of the organization while employee has to align with the ethics of the organization)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Employee’s duty to preserve his sense of ethics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Business builds long term value by ethics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Three Fundamental Laws of Hindu Thought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74104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124200"/>
            <a:ext cx="80581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886200"/>
            <a:ext cx="827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33400" y="5486400"/>
            <a:ext cx="807720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For detailed explanation on the above as well as the next few slides, please read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Manifesto of Hindu Renaissance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available at 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5" tooltip="Manifesto of Hindu Renaissance"/>
              </a:rPr>
              <a:t>http://www.samarthbharat.com/files/hindumanifesto.pdf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Trivarg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– Dharm,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Arth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Kaam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645920"/>
          </a:xfrm>
        </p:spPr>
        <p:txBody>
          <a:bodyPr/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Dharm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obligation from relationships</a:t>
            </a:r>
          </a:p>
          <a:p>
            <a:r>
              <a:rPr lang="en-US" b="1" u="sng" dirty="0" err="1" smtClean="0">
                <a:latin typeface="Arial" pitchFamily="34" charset="0"/>
                <a:cs typeface="Arial" pitchFamily="34" charset="0"/>
              </a:rPr>
              <a:t>Arth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resources</a:t>
            </a:r>
          </a:p>
          <a:p>
            <a:r>
              <a:rPr lang="en-US" b="1" u="sng" dirty="0" err="1" smtClean="0">
                <a:latin typeface="Arial" pitchFamily="34" charset="0"/>
                <a:cs typeface="Arial" pitchFamily="34" charset="0"/>
              </a:rPr>
              <a:t>Kaam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desires, aesthetics, beauty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052" y="3886200"/>
            <a:ext cx="807437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Some examples of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Trivarg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Food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Furniture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Clothing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Man-woman Relations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Art and literature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Some Practical Thumb Rules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Never cheat a friend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Never be ungrateful and never tolerate ungratefulness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Order of respect – knowledge, valor, money and age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Never knowingly give wrong advise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Build respect for your words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Value good advice from all sources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Do not get fooled by beauty –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Palash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has beautiful flowers but useless fruits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Do not become employee of one who has no respect for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dharm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Practical Thumb Rules (Continued)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Never consult a fool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Never desert those who trust you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Seek and cultivate friends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Pay employees on time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Focus on creating, protecting and maintaining wealth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Do not be controlled by sensory pleasures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As an employee / service provider, always think of what extra can be done which goes beyond the given assignment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Reward achievers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- Anil Chawla Law Associates LLP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CA8B-64D5-4E68-8E87-ACB5321CAB1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For detailed write-up on the above thumb rules and for more such practical tips, please read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Hindu Dharm Practical Notes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available at 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2"/>
              </a:rPr>
              <a:t>http://www.samarthbharat.com/files/hindudharmpracticalnotes.pdf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2643</TotalTime>
  <Words>662</Words>
  <Application>Microsoft Office PowerPoint</Application>
  <PresentationFormat>On-screen Show (4:3)</PresentationFormat>
  <Paragraphs>107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Ethics Adds Value to Business</vt:lpstr>
      <vt:lpstr>What is Ethics?</vt:lpstr>
      <vt:lpstr>Understanding Ethics</vt:lpstr>
      <vt:lpstr>Individual Ethics vs. Business Ethics</vt:lpstr>
      <vt:lpstr>Three Fundamental Laws of Hindu Thought</vt:lpstr>
      <vt:lpstr>Trivarg – Dharm, Arth &amp; Kaam</vt:lpstr>
      <vt:lpstr>Some examples of Trivarg</vt:lpstr>
      <vt:lpstr>Some Practical Thumb Rules</vt:lpstr>
      <vt:lpstr>Practical Thumb Rules (Continued)</vt:lpstr>
      <vt:lpstr>Building a Great Business / Career</vt:lpstr>
      <vt:lpstr>Golden Rules</vt:lpstr>
      <vt:lpstr>Thanks! </vt:lpstr>
    </vt:vector>
  </TitlesOfParts>
  <Manager>Yogita Pant</Manager>
  <Company>Anil Chawla Law Associates LLP</Company>
  <LinksUpToDate>false</LinksUpToDate>
  <SharedDoc>false</SharedDoc>
  <HyperlinkBase>http://www.indialegalhelp.com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Ethics adds value to Business</dc:title>
  <dc:subject>Business Ethics</dc:subject>
  <dc:creator>Anil Chawla Yogita Pant</dc:creator>
  <cp:keywords>ethics, moral right, understanding ethics, Hindu business ethics, personal ethics, business ethics, practical thumb rules for success</cp:keywords>
  <dc:description>This presentation was used at a Session organized by Confederation of Indian Industry (CII). It discusses the elements of ethics that can add value to a business and make it successful in the long run.</dc:description>
  <cp:lastModifiedBy>ANIL</cp:lastModifiedBy>
  <cp:revision>489</cp:revision>
  <dcterms:created xsi:type="dcterms:W3CDTF">2013-10-16T12:09:19Z</dcterms:created>
  <dcterms:modified xsi:type="dcterms:W3CDTF">2016-04-01T14:13:00Z</dcterms:modified>
  <cp:category>Business</cp:category>
  <cp:contentStatus>Public Document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filetime>2014-03-19T18:30:00Z</vt:filetime>
  </property>
  <property fmtid="{D5CDD505-2E9C-101B-9397-08002B2CF9AE}" pid="3" name="Editor">
    <vt:lpwstr>Yogita Pant</vt:lpwstr>
  </property>
  <property fmtid="{D5CDD505-2E9C-101B-9397-08002B2CF9AE}" pid="4" name="Language">
    <vt:lpwstr>English</vt:lpwstr>
  </property>
  <property fmtid="{D5CDD505-2E9C-101B-9397-08002B2CF9AE}" pid="5" name="Owner">
    <vt:lpwstr>English</vt:lpwstr>
  </property>
  <property fmtid="{D5CDD505-2E9C-101B-9397-08002B2CF9AE}" pid="6" name="Publisher">
    <vt:lpwstr>Anil Chawla Law Associates LLP</vt:lpwstr>
  </property>
  <property fmtid="{D5CDD505-2E9C-101B-9397-08002B2CF9AE}" pid="7" name="Checked by">
    <vt:lpwstr>Yogita Pant</vt:lpwstr>
  </property>
</Properties>
</file>